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7" r:id="rId2"/>
    <p:sldId id="260" r:id="rId3"/>
    <p:sldId id="306" r:id="rId4"/>
    <p:sldId id="270" r:id="rId5"/>
    <p:sldId id="307" r:id="rId6"/>
    <p:sldId id="269" r:id="rId7"/>
    <p:sldId id="308" r:id="rId8"/>
    <p:sldId id="296" r:id="rId9"/>
    <p:sldId id="297" r:id="rId10"/>
    <p:sldId id="301" r:id="rId11"/>
    <p:sldId id="309" r:id="rId12"/>
    <p:sldId id="302" r:id="rId13"/>
    <p:sldId id="310" r:id="rId14"/>
    <p:sldId id="303" r:id="rId15"/>
    <p:sldId id="311" r:id="rId16"/>
    <p:sldId id="305" r:id="rId17"/>
    <p:sldId id="312" r:id="rId1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DDEB"/>
    <a:srgbClr val="006BA6"/>
    <a:srgbClr val="AAC8DE"/>
    <a:srgbClr val="017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59"/>
    <p:restoredTop sz="94729"/>
  </p:normalViewPr>
  <p:slideViewPr>
    <p:cSldViewPr snapToGrid="0">
      <p:cViewPr>
        <p:scale>
          <a:sx n="122" d="100"/>
          <a:sy n="122" d="100"/>
        </p:scale>
        <p:origin x="144" y="-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4C152F-C88C-4345-A7C8-79F5B5AA986C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512D39-3B07-4A49-8FD2-4A8CA5F74ED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595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7722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64C78-FA3B-D7CF-2F73-F4A633201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195AA7F-EB8A-F461-C6AF-2B9762745A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75BE996-89BC-CB5A-9656-5790FCDB38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078F5CB-C8CB-FDA9-AE4C-E2014D01C0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0158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117CB3-9F5B-F8B2-37CB-B306D27BB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F1BFC25-8D95-9DF1-A8DA-8411A07126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D83CF07-BE37-FC5A-ADEE-E708DAB0F3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F92B7B9-B127-C2E6-E476-3B413BBF9B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712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93795-0753-7F60-05BF-B785AAD3C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DE6D066B-804B-C904-DC9F-88C7F7858E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E06819C-347E-D779-96ED-11DB3B053E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0873390-9E62-265C-96C8-5556FA17F8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8453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CD5A2-FAEC-F468-39A9-ECDFCDD60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041D226-8E70-E52F-51CC-BCB08E82E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3ABF5AE0-89CC-8943-9BEE-363A274B50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7EC1131-0CF9-D8E7-18BE-10CD74C9A2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33534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23FDA4-71C2-C47F-3932-2E8E9559D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B32A494-CDDB-E53F-137A-50329A14FE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FBBD7F8-7A93-961D-0D5E-78BFCC1992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83FCA09-360F-FE75-99B2-0AF235424F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512D39-3B07-4A49-8FD2-4A8CA5F74ED6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6999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32EA73-331F-24F0-E6D3-908E1C0851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5B2E18C-1CAE-99B7-E2EE-15F07EC2D3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B16EF0C-00D7-3E44-6EAF-583D6196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5DDE9EA-79A8-B87F-B808-2D6BE0CA6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ED948F-FE32-7FF3-C8E1-587092266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1596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25082EC9-6F80-98DC-A360-5DA05F45766F}"/>
              </a:ext>
            </a:extLst>
          </p:cNvPr>
          <p:cNvSpPr/>
          <p:nvPr userDrawn="1"/>
        </p:nvSpPr>
        <p:spPr>
          <a:xfrm>
            <a:off x="0" y="6215046"/>
            <a:ext cx="12197937" cy="647732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C44786-6498-B95B-6BE8-B5243EA4F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617B6AC-3B7C-2B3A-7E57-817AA97DB1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9C6689F-9820-E833-1F19-22FDF93B9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1FD233D-809A-EE53-339F-44D8732B1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7A8FFD-E9E0-0E17-2E87-067B09CBB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857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16B79090-C495-5B66-66C8-01A601013570}"/>
              </a:ext>
            </a:extLst>
          </p:cNvPr>
          <p:cNvSpPr/>
          <p:nvPr userDrawn="1"/>
        </p:nvSpPr>
        <p:spPr>
          <a:xfrm>
            <a:off x="0" y="6215046"/>
            <a:ext cx="12197937" cy="647732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92F5A64-1832-A3F8-E4CD-34524C4CB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742BD87-DE53-7350-3F3C-DFF2BD21B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2BB57A-D601-EA06-F2C5-E26D412EE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280267-AB79-282E-85E4-72B07184B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2F52B08-13BE-29E9-DF51-4B9CC92C6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715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B89A2D-897D-CF36-AF7B-37068AB4F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BE465A-4C50-82AF-9D08-8FED411284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3CDBB5A-3EB2-9DFF-4AF7-4A2A7332B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91AD9DB-3AAB-67CE-ACC3-E63D1247F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07B0EE8-5A36-0732-D498-EB0E728DF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600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8668CE-6A2B-74EC-D132-27DFAF86E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08BE518-AB3A-C464-0777-869623078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22D2D5-111B-7068-9D44-B05E9A0CC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350902-18E2-97F5-0578-7BA741881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8334D2-7422-45BE-0779-997457FF9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4095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3EE3A9-4478-90A2-E6D2-AE9BD899D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3B08327-FD11-57F3-0D1F-55489E142A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06DAD2B-CA49-D27D-7F18-01300F950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D5D5583-7A12-4419-9C62-7720EC62E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1894566-E96F-6C2B-965A-8CB5C0FD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B4CBC0A-F291-2387-6B6A-BF807C4BE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9035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D41CDBB-85B1-1A0D-EE5E-901D0833F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07184D-5097-5A79-883C-A45533320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9CFF859-5B84-8056-E970-6CBA11B0B0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9F65615-2C6D-1791-1884-AE5CED406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7664CC5-FADF-43F0-0488-C921CB0508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216BA2F-E9D5-2A43-8EC6-AEA4F077B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EAB067A-DE6A-811A-57C9-6A606B155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804C2A2-C0EB-67C5-CA84-8F48E757E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4675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simbolo, logo, Elementi grafici, emblema&#10;&#10;Descrizione generata automaticamente">
            <a:extLst>
              <a:ext uri="{FF2B5EF4-FFF2-40B4-BE49-F238E27FC236}">
                <a16:creationId xmlns:a16="http://schemas.microsoft.com/office/drawing/2014/main" id="{BB398419-1006-6E43-ABA8-A0A9FDCDDE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4779620" y="1899759"/>
            <a:ext cx="2632760" cy="424752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52720AC5-6F63-FAD4-D7E3-76CBF643AF7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6BA6">
              <a:alpha val="76863"/>
            </a:srgb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CFBBCE4-BD42-DC8E-A751-302A75EA2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5D7F436-3607-EE15-CC62-1EAAECF30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13556A0-D58B-6CA9-CF74-5CE808303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2351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bg>
      <p:bgPr>
        <a:gradFill>
          <a:gsLst>
            <a:gs pos="100000">
              <a:schemeClr val="bg1">
                <a:lumMod val="95000"/>
              </a:schemeClr>
            </a:gs>
            <a:gs pos="0">
              <a:srgbClr val="C9DDEB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DAD7F3-54BF-EBB1-9113-EC816A16F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1183DEC-7E79-078F-FE64-BE7201AAE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F0E04D-B387-D08C-21D2-12C061868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27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063B4A60-53F5-94F8-11DE-6906CED366C8}"/>
              </a:ext>
            </a:extLst>
          </p:cNvPr>
          <p:cNvSpPr/>
          <p:nvPr userDrawn="1"/>
        </p:nvSpPr>
        <p:spPr>
          <a:xfrm>
            <a:off x="0" y="6215046"/>
            <a:ext cx="12197937" cy="647732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13CC33D-C633-5014-E8EF-9B65FBC45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DB79B8-6093-77E9-4035-6CFC314A0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B8C1659-BCAF-F610-4013-7996A7BEE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066D64E-A9E4-112C-093C-29A96F582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A6186E-C78B-6447-6CBD-0D461FDE2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24118F0-898A-8294-B9F1-71E72C37B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152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9FE01BFA-40B2-DBEE-2659-FD39BA4C9648}"/>
              </a:ext>
            </a:extLst>
          </p:cNvPr>
          <p:cNvSpPr/>
          <p:nvPr userDrawn="1"/>
        </p:nvSpPr>
        <p:spPr>
          <a:xfrm>
            <a:off x="0" y="6215046"/>
            <a:ext cx="12197937" cy="647732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166833-CC48-B63C-9862-296D128FB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D3E8579-22F4-6AD9-097B-A8428D49C7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B58464D-C3A0-EAFB-3D47-4FC5D9BBB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C6AF7E2-E78D-5CAC-E5A2-ADAD34FC6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3D1073A-2E00-BF84-D003-715ACB076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BDC0135-FFEF-824A-38F5-171127183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328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>
                <a:lumMod val="95000"/>
              </a:schemeClr>
            </a:gs>
            <a:gs pos="0">
              <a:srgbClr val="C9DDEB"/>
            </a:gs>
            <a:gs pos="100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378BB01-F29A-93FD-7B1C-B8D2C421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85BD7B-0A02-3570-3798-F94F467C7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7E90F14-F853-8E28-D921-8D72D8F0B3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1116ED-1445-3146-A96E-B73578373864}" type="datetimeFigureOut">
              <a:rPr lang="it-IT" smtClean="0"/>
              <a:t>06/06/25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CAB67D-080A-E4C7-436B-DB65CD098F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FDE94B-1CAF-B617-6F62-37373D8567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2BEF19-8F7C-F346-96FA-441BD227CB3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8707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simbolo, logo, Elementi grafici, emblema&#10;&#10;Descrizione generata automaticamente">
            <a:extLst>
              <a:ext uri="{FF2B5EF4-FFF2-40B4-BE49-F238E27FC236}">
                <a16:creationId xmlns:a16="http://schemas.microsoft.com/office/drawing/2014/main" id="{1A00D8A3-C1B9-1807-C477-71F099AE3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142" y="643467"/>
            <a:ext cx="3454059" cy="5571065"/>
          </a:xfrm>
          <a:prstGeom prst="rect">
            <a:avLst/>
          </a:prstGeom>
          <a:ln>
            <a:noFill/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FDA7FCDF-334F-A78E-7430-502ABDCE9DC7}"/>
              </a:ext>
            </a:extLst>
          </p:cNvPr>
          <p:cNvSpPr txBox="1"/>
          <p:nvPr/>
        </p:nvSpPr>
        <p:spPr>
          <a:xfrm>
            <a:off x="5712394" y="3013500"/>
            <a:ext cx="5686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800" dirty="0"/>
              <a:t>ATALANTA UNDER23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1662CA59-BD04-74EE-197C-6BAE87C702DE}"/>
              </a:ext>
            </a:extLst>
          </p:cNvPr>
          <p:cNvGrpSpPr/>
          <p:nvPr/>
        </p:nvGrpSpPr>
        <p:grpSpPr>
          <a:xfrm>
            <a:off x="9804293" y="-1146170"/>
            <a:ext cx="2186809" cy="2487353"/>
            <a:chOff x="9804293" y="-1146170"/>
            <a:chExt cx="2186809" cy="2487353"/>
          </a:xfrm>
        </p:grpSpPr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21E54FBA-D61E-2882-5CFF-3BF78280BEA0}"/>
                </a:ext>
              </a:extLst>
            </p:cNvPr>
            <p:cNvSpPr/>
            <p:nvPr/>
          </p:nvSpPr>
          <p:spPr>
            <a:xfrm rot="18950770">
              <a:off x="9804293" y="-1146170"/>
              <a:ext cx="2186809" cy="2172212"/>
            </a:xfrm>
            <a:prstGeom prst="rect">
              <a:avLst/>
            </a:prstGeom>
            <a:solidFill>
              <a:schemeClr val="accent1">
                <a:alpha val="42952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189A80B8-CDE7-B34B-C570-963CCBED1049}"/>
                </a:ext>
              </a:extLst>
            </p:cNvPr>
            <p:cNvSpPr/>
            <p:nvPr/>
          </p:nvSpPr>
          <p:spPr>
            <a:xfrm rot="18950770">
              <a:off x="10066848" y="640020"/>
              <a:ext cx="661694" cy="701163"/>
            </a:xfrm>
            <a:prstGeom prst="rect">
              <a:avLst/>
            </a:prstGeom>
            <a:solidFill>
              <a:schemeClr val="accent1">
                <a:alpha val="42952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82EB0849-FC0B-C399-F9DC-AE90A4655981}"/>
              </a:ext>
            </a:extLst>
          </p:cNvPr>
          <p:cNvGrpSpPr/>
          <p:nvPr/>
        </p:nvGrpSpPr>
        <p:grpSpPr>
          <a:xfrm>
            <a:off x="-727000" y="-1076367"/>
            <a:ext cx="2230492" cy="2172212"/>
            <a:chOff x="-727000" y="-1076367"/>
            <a:chExt cx="2230492" cy="2172212"/>
          </a:xfrm>
        </p:grpSpPr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3E2619AD-06A2-E6CD-2EDE-8B4C892CDF3F}"/>
                </a:ext>
              </a:extLst>
            </p:cNvPr>
            <p:cNvSpPr/>
            <p:nvPr/>
          </p:nvSpPr>
          <p:spPr>
            <a:xfrm rot="18950770">
              <a:off x="-727000" y="-1076367"/>
              <a:ext cx="2186809" cy="217221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2952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16311937-CF55-33E9-56E5-1C727C12BA89}"/>
                </a:ext>
              </a:extLst>
            </p:cNvPr>
            <p:cNvSpPr/>
            <p:nvPr/>
          </p:nvSpPr>
          <p:spPr>
            <a:xfrm rot="18950770">
              <a:off x="896859" y="403272"/>
              <a:ext cx="606633" cy="683118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42952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1" name="Rettangolo 10">
            <a:extLst>
              <a:ext uri="{FF2B5EF4-FFF2-40B4-BE49-F238E27FC236}">
                <a16:creationId xmlns:a16="http://schemas.microsoft.com/office/drawing/2014/main" id="{884DA886-1D01-71D7-B31F-D56C365A506A}"/>
              </a:ext>
            </a:extLst>
          </p:cNvPr>
          <p:cNvSpPr/>
          <p:nvPr/>
        </p:nvSpPr>
        <p:spPr>
          <a:xfrm rot="18950770">
            <a:off x="7630196" y="6570298"/>
            <a:ext cx="2186809" cy="2172212"/>
          </a:xfrm>
          <a:prstGeom prst="rect">
            <a:avLst/>
          </a:prstGeom>
          <a:solidFill>
            <a:schemeClr val="accent4">
              <a:lumMod val="40000"/>
              <a:lumOff val="60000"/>
              <a:alpha val="4295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1DAF62D1-A64E-4845-3D56-173DE6429FB4}"/>
              </a:ext>
            </a:extLst>
          </p:cNvPr>
          <p:cNvSpPr/>
          <p:nvPr/>
        </p:nvSpPr>
        <p:spPr>
          <a:xfrm rot="18950770">
            <a:off x="7708214" y="6576507"/>
            <a:ext cx="606633" cy="683118"/>
          </a:xfrm>
          <a:prstGeom prst="rect">
            <a:avLst/>
          </a:prstGeom>
          <a:solidFill>
            <a:schemeClr val="accent4">
              <a:lumMod val="40000"/>
              <a:lumOff val="60000"/>
              <a:alpha val="4295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661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D08BA-95D3-AAEF-580A-DE45DAE48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5E12DE01-AD1D-6C71-F97C-3D8C2CF861E6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DX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15</a:t>
            </a:r>
          </a:p>
          <a:p>
            <a:r>
              <a:rPr lang="it-IT" dirty="0"/>
              <a:t>ASSIST		4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2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BEDC495A-E6A7-8221-922D-56B486FF5D47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C87205CD-76D4-E9C8-95ED-F4E64289451A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23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A196BBE5-19BB-7023-0779-58F72E756640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33 Presenze</a:t>
            </a:r>
          </a:p>
          <a:p>
            <a:pPr algn="ctr"/>
            <a:r>
              <a:rPr lang="it-IT" sz="1600" dirty="0"/>
              <a:t>1.951’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9F56BE25-9544-9611-5135-7FA2525CE077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F538EBE8-1F43-27C6-3A43-49AB5ADE70A3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19319771"/>
              <a:gd name="adj3" fmla="val 5468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4559C546-6591-C111-D1B8-188256057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DOMINIC VAVASSORI - 2005</a:t>
            </a: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27DE3DF4-770C-098F-6F25-718E59AE7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97" y="189016"/>
            <a:ext cx="1984517" cy="2405108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792FBE0D-323B-234B-A5A8-896C13D6E328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Freccia giù 3">
            <a:extLst>
              <a:ext uri="{FF2B5EF4-FFF2-40B4-BE49-F238E27FC236}">
                <a16:creationId xmlns:a16="http://schemas.microsoft.com/office/drawing/2014/main" id="{1E4046CA-0A9B-F9F1-2A03-1E5FA5BE0C98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788047A-EEB2-3F50-A58A-384DA2EBC6A8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4247E22-F1A3-1D87-44F5-1F4EF4058315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403865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04615-DA99-134A-9A07-1AF2B604DF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olo 1">
            <a:extLst>
              <a:ext uri="{FF2B5EF4-FFF2-40B4-BE49-F238E27FC236}">
                <a16:creationId xmlns:a16="http://schemas.microsoft.com/office/drawing/2014/main" id="{9EEA6770-9D94-724E-93E0-D5A971765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DOMINIC VAVASSORI - 2005</a:t>
            </a: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B77C62F9-DBBF-B338-C49D-17F440F71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97" y="189016"/>
            <a:ext cx="1984517" cy="240510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12247B78-3C67-2BCE-1064-1AB5FB9C9082}"/>
              </a:ext>
            </a:extLst>
          </p:cNvPr>
          <p:cNvSpPr txBox="1"/>
          <p:nvPr/>
        </p:nvSpPr>
        <p:spPr>
          <a:xfrm>
            <a:off x="158042" y="2855763"/>
            <a:ext cx="2963530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68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174,1 CM</a:t>
            </a:r>
          </a:p>
          <a:p>
            <a:r>
              <a:rPr lang="it-IT" dirty="0"/>
              <a:t>SQUAT		130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150 KG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0743EAB-4DDF-F411-94DA-0DF67F021C4A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10062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4E2F930-7FFA-852F-BA4E-6282CDA7D82C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D676BD96-F1AE-A89D-FCA0-F45D9001D7AE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105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D432612-F36C-8B7D-3601-BDCD87A10C72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0637B83E-E85F-2ECD-6CEC-19BC66B0A6CC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1CEB39A-3090-A107-FC83-70F53F61960D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D94885-8D6B-16C1-7207-E8D90E9596F4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1203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AFB5CB45-5156-6343-1543-A88FBCA58D08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5564AE86-E252-3F98-26A2-C41C550DCB9C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675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9B8A0027-75B9-57B8-9443-8B1F59E2F6F6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101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CFF7807-78E8-D8E5-17E1-CB84951E1DD1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19DE8327-CEB6-1264-60F7-2C10B13894BC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9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07FD687-1ABE-2D68-AF3E-C15F82E17533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02915C15-96F5-7628-C5BB-39789869D012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184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23331398-8F78-2F1F-6A7F-23B4CFDF66CB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C49FD182-1698-7007-6F5F-21709BFD47BB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156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D2931F13-E17E-DDF0-622B-9286CA534148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7F8659C6-9A5C-A3A6-5614-4B3ADB90A4F8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775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3A4FC0A7-07DB-2BAC-55F3-CED51C4DC0A2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D4010E96-9337-D67D-F91B-26C2628DE080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24188D8-33D8-A3BD-4641-FEBF27606A31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F43D56E9-1C8B-EDF6-9614-E915FC21115F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34,8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C668CA3D-1E79-BABA-9CCA-838051244E0F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3513485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4EABB-12FC-4235-1B97-7F75B982F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A12A7209-58BF-3BCA-6570-6BF4D97FCB8A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SX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2</a:t>
            </a:r>
          </a:p>
          <a:p>
            <a:r>
              <a:rPr lang="it-IT" dirty="0"/>
              <a:t>ASSIST		11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2</a:t>
            </a:r>
          </a:p>
          <a:p>
            <a:r>
              <a:rPr lang="it-IT" dirty="0"/>
              <a:t>ESPULSIONI	1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ACF43C31-D0AD-59FB-0CDC-DC66BCB8EF9A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4923C735-3B08-8438-2FEE-EE99F1E29866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15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BB8737E3-6A5B-2224-5B33-79319A8A3ACC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24 Presenze</a:t>
            </a:r>
          </a:p>
          <a:p>
            <a:pPr algn="ctr"/>
            <a:r>
              <a:rPr lang="it-IT" sz="1600" dirty="0"/>
              <a:t>1.338’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072EABFD-4134-E197-B404-60E1C8649347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20D84F03-56B6-9347-600C-773F2593A1F2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18050389"/>
              <a:gd name="adj3" fmla="val 6343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C0218B42-4A36-A230-C5BD-4BB4E0173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TOMMASO DE NIPOTI - 2003</a:t>
            </a:r>
          </a:p>
        </p:txBody>
      </p:sp>
      <p:pic>
        <p:nvPicPr>
          <p:cNvPr id="5" name="Immagine 4" descr="Immagine che contiene persona, vestiti, Uniforme sportiva, Maglia sportiva&#10;&#10;Descrizione generata automaticamente">
            <a:extLst>
              <a:ext uri="{FF2B5EF4-FFF2-40B4-BE49-F238E27FC236}">
                <a16:creationId xmlns:a16="http://schemas.microsoft.com/office/drawing/2014/main" id="{F90FC247-2B46-9E2D-5204-42B15F4456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83" t="4366" r="22239" b="48715"/>
          <a:stretch/>
        </p:blipFill>
        <p:spPr>
          <a:xfrm>
            <a:off x="478473" y="275041"/>
            <a:ext cx="1887029" cy="2375790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25A0BC7E-5794-9859-ED09-02EADFE50735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Freccia giù 2">
            <a:extLst>
              <a:ext uri="{FF2B5EF4-FFF2-40B4-BE49-F238E27FC236}">
                <a16:creationId xmlns:a16="http://schemas.microsoft.com/office/drawing/2014/main" id="{B45BA831-5A02-AEF0-96BC-471A9A5B8251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3788286-EBB7-A234-37BF-1019D15458C9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E5BD42-EBE8-D00D-C765-A35C408149BD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423668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72672-1684-D756-7557-9ACBC8A7C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olo 1">
            <a:extLst>
              <a:ext uri="{FF2B5EF4-FFF2-40B4-BE49-F238E27FC236}">
                <a16:creationId xmlns:a16="http://schemas.microsoft.com/office/drawing/2014/main" id="{AC95AA17-2858-3EA0-79EA-F9D7E478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TOMMASO DE NIPOTI - 2003</a:t>
            </a:r>
          </a:p>
        </p:txBody>
      </p:sp>
      <p:pic>
        <p:nvPicPr>
          <p:cNvPr id="5" name="Immagine 4" descr="Immagine che contiene persona, vestiti, Uniforme sportiva, Maglia sportiva&#10;&#10;Descrizione generata automaticamente">
            <a:extLst>
              <a:ext uri="{FF2B5EF4-FFF2-40B4-BE49-F238E27FC236}">
                <a16:creationId xmlns:a16="http://schemas.microsoft.com/office/drawing/2014/main" id="{24BDBD8B-204E-CE02-EEB0-29AAF483AA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83" t="4366" r="22239" b="48715"/>
          <a:stretch/>
        </p:blipFill>
        <p:spPr>
          <a:xfrm>
            <a:off x="478473" y="275041"/>
            <a:ext cx="1887029" cy="237579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1C98D8-EDFD-7A62-7280-034F1E1C6329}"/>
              </a:ext>
            </a:extLst>
          </p:cNvPr>
          <p:cNvSpPr txBox="1"/>
          <p:nvPr/>
        </p:nvSpPr>
        <p:spPr>
          <a:xfrm>
            <a:off x="158042" y="2855763"/>
            <a:ext cx="2953020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82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179,1 CM</a:t>
            </a:r>
          </a:p>
          <a:p>
            <a:r>
              <a:rPr lang="it-IT" dirty="0"/>
              <a:t>SQUAT		200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165 KG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38CD4A8-35ED-5A4A-7210-870C7717C368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10433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865AD21-B1EB-261E-41F3-88A87D96269D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1C76031-AEFD-9ECF-5391-CBD5B77D9A8D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108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9AB6169-D3B3-2F17-3CAC-73AEF9691DF4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BA70126-98C3-3783-FCB7-2B74916EAE95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667304AF-7C21-BA6A-443E-795AE41E80DC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71F4DB56-3F1C-FB13-5FF9-86F207EB3828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1319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6A3AB5B-9212-1768-607F-A489BF7209E8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BC27400B-C1C1-A618-7276-7C76D4D365BD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623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94881D0C-664C-3419-1620-BECA132BB401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60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A18B8C1-AF19-E88C-A950-8C3DF77A876E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BACC5EF8-F5B8-F515-7A53-946723990AEF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7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C9EEFF55-60C4-81B6-7510-75A7F87BF590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D47F9659-8557-7838-9793-40D74DB9E91C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150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AD133D9-AC6B-726A-EA2D-D6BDE730549B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2E9E5D22-4F9A-ECF5-66DA-871C24795DFA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162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CB4026A8-1B4F-1C85-0847-C67F15823F35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F86664E8-7637-3C24-F14D-17D16D9B0271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683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5023566-FFD5-FC56-0A5D-11B6570A43C2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0C6E630F-398D-720D-F8B4-EBC987F25F3A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459662C-CC69-CC20-D1D1-35E68AE0A225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57A07114-15EA-94D0-7F39-2902D5339F4A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34,3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B1A7D665-01B0-5ED0-5C81-35D39F8CAC7D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2177459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13D1D7-A110-DFE1-428D-7D1852647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BE45D11-C3C7-4712-4093-A57FCEC9E8C6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DX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5</a:t>
            </a:r>
          </a:p>
          <a:p>
            <a:r>
              <a:rPr lang="it-IT" dirty="0"/>
              <a:t>ASSIST		8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4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19E3D126-94F1-D77B-F633-DA8B5E516AF6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177B25D1-A92C-EECB-718F-B6DB21559BFE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20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74422825-0318-7DC9-0700-A961ADCED142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33 Presenze</a:t>
            </a:r>
          </a:p>
          <a:p>
            <a:pPr algn="ctr"/>
            <a:r>
              <a:rPr lang="it-IT" sz="1600" dirty="0"/>
              <a:t>1.952’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81B2E5D-4A54-06A0-2095-21C76BF72F09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F7B5CA25-66F1-6C6C-709A-DF8C7EAA8B4D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16895625"/>
              <a:gd name="adj3" fmla="val 6409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83982870-3DA7-3B97-B0C6-F9A27B955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FEDERICO CASSA - 2006</a:t>
            </a:r>
          </a:p>
        </p:txBody>
      </p:sp>
      <p:pic>
        <p:nvPicPr>
          <p:cNvPr id="6" name="Immagine 5" descr="Immagine che contiene persona, gioco atletico, calcio/football americano, erba&#10;&#10;Descrizione generata automaticamente">
            <a:extLst>
              <a:ext uri="{FF2B5EF4-FFF2-40B4-BE49-F238E27FC236}">
                <a16:creationId xmlns:a16="http://schemas.microsoft.com/office/drawing/2014/main" id="{C846C093-1570-1305-9EA4-6072E68A4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31" y="177382"/>
            <a:ext cx="1844408" cy="2450000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3228CB14-8E30-DCD1-1FA4-1071AEC6C078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Freccia giù 2">
            <a:extLst>
              <a:ext uri="{FF2B5EF4-FFF2-40B4-BE49-F238E27FC236}">
                <a16:creationId xmlns:a16="http://schemas.microsoft.com/office/drawing/2014/main" id="{F55C1D70-7ECF-8F4E-46C8-140342CF205F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E39FA27-6E2A-8ED7-391E-A199A71EE59C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76AF9FB-4C1E-0432-2C13-4AEA173BB15E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80440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76A82-265C-FAC1-4A8C-EDE0460BE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olo 1">
            <a:extLst>
              <a:ext uri="{FF2B5EF4-FFF2-40B4-BE49-F238E27FC236}">
                <a16:creationId xmlns:a16="http://schemas.microsoft.com/office/drawing/2014/main" id="{9F0C622F-AB16-3353-98AC-B1E10598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FEDERICO CASSA - 2006</a:t>
            </a:r>
          </a:p>
        </p:txBody>
      </p:sp>
      <p:pic>
        <p:nvPicPr>
          <p:cNvPr id="6" name="Immagine 5" descr="Immagine che contiene persona, gioco atletico, calcio/football americano, erba&#10;&#10;Descrizione generata automaticamente">
            <a:extLst>
              <a:ext uri="{FF2B5EF4-FFF2-40B4-BE49-F238E27FC236}">
                <a16:creationId xmlns:a16="http://schemas.microsoft.com/office/drawing/2014/main" id="{DEDF5168-A87F-FCC3-60F2-97483F019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31" y="177382"/>
            <a:ext cx="1844408" cy="245000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ABAAF262-152D-D97B-2B70-1631F60D102D}"/>
              </a:ext>
            </a:extLst>
          </p:cNvPr>
          <p:cNvSpPr txBox="1"/>
          <p:nvPr/>
        </p:nvSpPr>
        <p:spPr>
          <a:xfrm>
            <a:off x="158042" y="2855763"/>
            <a:ext cx="2963530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79,6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188,5 CM</a:t>
            </a:r>
          </a:p>
          <a:p>
            <a:r>
              <a:rPr lang="it-IT" dirty="0"/>
              <a:t>SQUAT		150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120 KG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AD6C89F6-F28D-B0A2-CB42-EC382114C187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10249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78CB3DC-F5A0-249E-6AD6-FB5FBB01D3B9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ABE207E8-A610-F848-9724-44A510FB1E4E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112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7B6D26E-8E69-F00E-B114-EB9B336C1B06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F19380DD-77E2-4BB0-563C-A07B9DFA2F48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10E1294-9AE8-D4BC-B9DB-0B62A6C0F201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AFE41D84-02D8-228E-981F-4AECDCBB513A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1291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F3EE366-13D3-3788-6898-1361B15E2FDC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9EEA9091-896A-A433-6C8A-C053A2B765FE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721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4BC8E73B-6598-BB7D-3656-5C811E85AFAE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128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01F265E-72B2-0FC4-E074-04B4848B180C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6DB9E041-288D-F9CF-92A8-CAF1D9DD8D4B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9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3F5A580-966E-1F6E-C09E-143FB6054452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BBE04925-3E62-F985-EB77-053053AF22B3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224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7C2D1747-1A5C-9CD2-AC7F-8CC5EA0A84F5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88A16863-0B41-9D8E-98EF-9308F8A780E7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207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4789281F-E950-7834-1952-8BC4E3EBE852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78D44338-1771-D2BA-0937-DE2A3BB031AD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849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672D45B-8CD4-FC38-ABF8-A39D1353E639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998D7E7E-6452-43DE-3D80-EDB139B21882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2518E43-CBD0-6EE7-400F-D353944C7297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D7B493F9-AAFB-2953-5ED3-26EA55441247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34,9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A3ABD61E-F4B0-A7B6-BD6B-72F213C11B30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1810541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E70729-E627-1FB3-58CE-1867720D3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477D231E-90FE-451F-E151-989979922BF4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SX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2</a:t>
            </a:r>
          </a:p>
          <a:p>
            <a:r>
              <a:rPr lang="it-IT" dirty="0"/>
              <a:t>ASSIST		2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5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07C7A9D3-C237-911B-2A21-DAD4485B46B1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71523B4A-1319-1559-D5E7-B80E17BAA714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31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0EEE27AB-33CA-5A00-4166-BFE08357493E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36 Presenze</a:t>
            </a:r>
          </a:p>
          <a:p>
            <a:pPr algn="ctr"/>
            <a:r>
              <a:rPr lang="it-IT" sz="1600" dirty="0"/>
              <a:t>2.827’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3C1DA257-1641-6B86-80B0-E9404D308D94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BCA8A4C7-03E0-1CA5-A4A1-663CF75257AB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20770724"/>
              <a:gd name="adj3" fmla="val 7726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50BC96E6-18EC-9966-D5AA-9C40BC542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ALBERT NAVARRO - 2007</a:t>
            </a:r>
          </a:p>
        </p:txBody>
      </p:sp>
      <p:pic>
        <p:nvPicPr>
          <p:cNvPr id="9" name="Immagine 8" descr="Immagine che contiene persona, calcio, calcio/football americano, gioco atletico&#10;&#10;Il contenuto generato dall'IA potrebbe non essere corretto.">
            <a:extLst>
              <a:ext uri="{FF2B5EF4-FFF2-40B4-BE49-F238E27FC236}">
                <a16:creationId xmlns:a16="http://schemas.microsoft.com/office/drawing/2014/main" id="{7512B1EE-6FF8-7FA4-E4A9-47CE35953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56" y="173163"/>
            <a:ext cx="1698622" cy="2466094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67865B6E-DE48-F66E-9C9D-E5E6C9518034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Freccia giù 2">
            <a:extLst>
              <a:ext uri="{FF2B5EF4-FFF2-40B4-BE49-F238E27FC236}">
                <a16:creationId xmlns:a16="http://schemas.microsoft.com/office/drawing/2014/main" id="{02A8F91F-8466-3A50-9087-54789F3A162D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F0B9E6D-0591-88B2-08CE-03FABBAA1ADF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826B21E-6A8E-4890-85C5-AA576126155D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112664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1B3E1-420C-20CE-98F7-944561689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olo 1">
            <a:extLst>
              <a:ext uri="{FF2B5EF4-FFF2-40B4-BE49-F238E27FC236}">
                <a16:creationId xmlns:a16="http://schemas.microsoft.com/office/drawing/2014/main" id="{2DC74DE1-A465-2524-4E59-02FD281F4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ALBERT NAVARRO - 2007</a:t>
            </a:r>
          </a:p>
        </p:txBody>
      </p:sp>
      <p:pic>
        <p:nvPicPr>
          <p:cNvPr id="9" name="Immagine 8" descr="Immagine che contiene persona, calcio, calcio/football americano, gioco atletico&#10;&#10;Il contenuto generato dall'IA potrebbe non essere corretto.">
            <a:extLst>
              <a:ext uri="{FF2B5EF4-FFF2-40B4-BE49-F238E27FC236}">
                <a16:creationId xmlns:a16="http://schemas.microsoft.com/office/drawing/2014/main" id="{EAD7C452-C8D7-F063-22B5-3FA76A500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56" y="173163"/>
            <a:ext cx="1698622" cy="246609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12570393-7150-0C46-40CE-164F500527E6}"/>
              </a:ext>
            </a:extLst>
          </p:cNvPr>
          <p:cNvSpPr txBox="1"/>
          <p:nvPr/>
        </p:nvSpPr>
        <p:spPr>
          <a:xfrm>
            <a:off x="158042" y="2855763"/>
            <a:ext cx="2826457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73,5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185 CM</a:t>
            </a:r>
          </a:p>
          <a:p>
            <a:r>
              <a:rPr lang="it-IT" dirty="0"/>
              <a:t>SQUAT		133 KG</a:t>
            </a:r>
          </a:p>
          <a:p>
            <a:r>
              <a:rPr lang="it-IT">
                <a:solidFill>
                  <a:srgbClr val="006BA6"/>
                </a:solidFill>
              </a:rPr>
              <a:t>HIP THRUST</a:t>
            </a:r>
            <a:r>
              <a:rPr lang="it-IT" dirty="0">
                <a:solidFill>
                  <a:srgbClr val="006BA6"/>
                </a:solidFill>
              </a:rPr>
              <a:t>	166 KG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71DA1A0D-F03E-225F-4BEA-1CB0A2FCF892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11737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C82B321-2867-5DEF-9A90-B24296EE8A4A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69DD312F-B33C-1103-C268-661723570A4F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121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81FB769-24D6-B473-F578-85335F4D45C9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712812B6-576C-4469-DCDD-2D42F366E8EF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30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E136C46-4933-8625-EFD5-60CDD814898D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CF7A69BD-C81E-BA11-1520-CA123D594278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1949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6BE5C1E9-AD64-4BEF-697B-ED34B0B56AE3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826E166-3B90-9DED-CC18-68E3DA2F4EBE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827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978658ED-0F67-9A94-2299-5E893C26B06C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36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EA8675F-8211-4022-7E4E-8E081DC2CFFC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77BB9F1-5BAF-D374-47DB-10C4FB0B347E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4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2D6FE67-03FD-05B7-2248-5BC7CFBCED64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481402B9-9B6B-A729-EDB9-F149D9466430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179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DD27C7FC-6911-BF90-81DF-0E050AD5B12B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9B7B213E-1E1E-BA0E-7D50-7F767A207D46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189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B06AFC2C-10CA-E057-5712-6C091DB6F11E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EF3B591-F3A9-9812-CBCF-9C0B17736072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862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2030F056-CD12-D5A4-02F6-3727E552E677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EC5944A-5AEE-709E-DC5E-E3105A7C0EF2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6D7C02B0-267B-13BB-EEE2-232A2322A6A2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E059D68E-32F7-CC5F-0D12-08A55E262B5B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32,1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F6EB2C28-F808-572F-4EB5-8F3247AAC330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4138997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67E42131-C0B3-FCC1-FF18-FED39F8C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/>
          <a:lstStyle/>
          <a:p>
            <a:r>
              <a:rPr lang="it-IT" dirty="0"/>
              <a:t>TOMMASO DEL LUNGO - 2003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43BE9C3-B5AF-B174-3890-6CC54B7B061A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DX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3</a:t>
            </a:r>
          </a:p>
          <a:p>
            <a:r>
              <a:rPr lang="it-IT" dirty="0"/>
              <a:t>ASSIST		3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6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901C3C64-2031-009D-1E4C-3D09AE1D31C4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A3B0C8C-1A32-C315-0006-FEEA7573C2AA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31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E9B4750-DEDE-EDCA-2E03-97EE3F9CDC37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38 Presenze</a:t>
            </a:r>
          </a:p>
          <a:p>
            <a:pPr algn="ctr"/>
            <a:r>
              <a:rPr lang="it-IT" sz="1600" dirty="0"/>
              <a:t>2.955’ minuti giocati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E8DDEF2-D86E-232E-FEAF-8EE15A0B8E19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16" name="Arco a tutto sesto 15">
            <a:extLst>
              <a:ext uri="{FF2B5EF4-FFF2-40B4-BE49-F238E27FC236}">
                <a16:creationId xmlns:a16="http://schemas.microsoft.com/office/drawing/2014/main" id="{E7C34A91-CA96-3365-5B24-7DA13E29A0B0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18620557"/>
              <a:gd name="adj3" fmla="val 6120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DE67E448-7CCE-EDD3-C2E8-1744AC3E3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13" y="254605"/>
            <a:ext cx="1915759" cy="2459989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31FCE0C4-3B7F-39B0-9F96-3DD701DAE7FA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Freccia giù 3">
            <a:extLst>
              <a:ext uri="{FF2B5EF4-FFF2-40B4-BE49-F238E27FC236}">
                <a16:creationId xmlns:a16="http://schemas.microsoft.com/office/drawing/2014/main" id="{0170E7DF-654C-55A8-FFF4-533F1901E5CE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2EF9E98-8E3C-F1A5-A538-8D0DDCC24A51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B7A2574-E2BF-61E6-0BC9-C991CCA00911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418099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BD8C8-45CF-B2BA-AAA5-6727C90D6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91580590-F141-7B63-DC30-78FAF8CE0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/>
          <a:lstStyle/>
          <a:p>
            <a:r>
              <a:rPr lang="it-IT" dirty="0"/>
              <a:t>TOMMASO DEL LUNGO - 2003</a:t>
            </a: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D6FE0FED-C05A-ECA9-B68A-C197E3E97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13" y="254605"/>
            <a:ext cx="1915759" cy="245998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78EBBE42-AC33-A077-BC76-4B1A538785AE}"/>
              </a:ext>
            </a:extLst>
          </p:cNvPr>
          <p:cNvSpPr txBox="1"/>
          <p:nvPr/>
        </p:nvSpPr>
        <p:spPr>
          <a:xfrm>
            <a:off x="158042" y="2855763"/>
            <a:ext cx="3044756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80,7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188,3 CM</a:t>
            </a:r>
          </a:p>
          <a:p>
            <a:r>
              <a:rPr lang="it-IT" dirty="0"/>
              <a:t>SQUAT		132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167 KG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95D24C18-F11B-6728-D19B-655AA4930A52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10.433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F2C40B8-278A-9C7A-9165-1531AD633525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60967F16-5ABD-3434-9EE2-AE5495FD695F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108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FECB032F-EC6B-845E-DD77-9CEF51FB0C7C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7B20DED8-4198-9311-F508-63D7650F7C48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31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5FD01CC3-7ACC-FBAA-F8F7-7AB3F036AB85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B228834D-2F77-4F34-CDCA-1CD3E448A062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1319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4E0A2232-BF59-C1BF-22C6-6F8C1C48ACDD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B03EF4C8-A432-0558-B4D4-2029DBDF47BB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623</a:t>
            </a:r>
          </a:p>
        </p:txBody>
      </p:sp>
      <p:sp>
        <p:nvSpPr>
          <p:cNvPr id="24" name="Rettangolo 23">
            <a:extLst>
              <a:ext uri="{FF2B5EF4-FFF2-40B4-BE49-F238E27FC236}">
                <a16:creationId xmlns:a16="http://schemas.microsoft.com/office/drawing/2014/main" id="{52116C36-4FF5-D1FD-CA62-90632B6251F9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60</a:t>
            </a:r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82264FE-9FD7-C46D-D2B5-37CE000C6857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D3F273EE-7BC7-F2FD-0D35-8E147DC02751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6D443A6-04D2-2C1A-82E4-538317D341F0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56C53452-8C02-2CB5-FF2E-96CBB168DE99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150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CDF416C6-DA28-0F80-E824-E3517BECDEB9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960D97EC-B096-708C-88CE-B84BA129F97F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162</a:t>
            </a:r>
          </a:p>
        </p:txBody>
      </p: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E50405EE-3550-C389-7BB6-9BF7ED31B01E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1AB9A55C-5CE1-7122-6D94-DDF38C546328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683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E999705-D1C5-359B-0302-B3FC5FCBC1B3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3B2791A4-B33C-D455-AE1E-AC8CD16B58C3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136802D1-D6F4-0F69-3842-5016DBAB694D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36" name="Rettangolo 35">
            <a:extLst>
              <a:ext uri="{FF2B5EF4-FFF2-40B4-BE49-F238E27FC236}">
                <a16:creationId xmlns:a16="http://schemas.microsoft.com/office/drawing/2014/main" id="{BA0A15FA-4C62-5F32-AF3C-686C6BD288B2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34,9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50BCA4A-3FE7-6594-D7C5-6448DAD0258E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2713282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olo 1">
            <a:extLst>
              <a:ext uri="{FF2B5EF4-FFF2-40B4-BE49-F238E27FC236}">
                <a16:creationId xmlns:a16="http://schemas.microsoft.com/office/drawing/2014/main" id="{199EFBBF-A4F7-A03C-F0C0-02226867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SIMONE PANADA - 2003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764AA857-4461-4340-718B-402A33BAC789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DX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5</a:t>
            </a:r>
          </a:p>
          <a:p>
            <a:r>
              <a:rPr lang="it-IT" dirty="0"/>
              <a:t>ASSIST		8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11</a:t>
            </a:r>
          </a:p>
          <a:p>
            <a:r>
              <a:rPr lang="it-IT" dirty="0"/>
              <a:t>ESPULSIONI	1</a:t>
            </a:r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39B296F6-4A35-F382-CB67-FF4F396617DB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0" name="CasellaDiTesto 39">
            <a:extLst>
              <a:ext uri="{FF2B5EF4-FFF2-40B4-BE49-F238E27FC236}">
                <a16:creationId xmlns:a16="http://schemas.microsoft.com/office/drawing/2014/main" id="{5354342F-4185-FDEE-653B-B7E735C0A966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41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AC1E1FB7-884A-B5FC-A5D5-8EF74FDA9A54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43 Presenze</a:t>
            </a:r>
          </a:p>
          <a:p>
            <a:pPr algn="ctr"/>
            <a:r>
              <a:rPr lang="it-IT" sz="1600" dirty="0"/>
              <a:t>2.931 minuti giocati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4573C6D7-9306-3E72-49D5-31FF566FCD7A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3" name="Arco a tutto sesto 42">
            <a:extLst>
              <a:ext uri="{FF2B5EF4-FFF2-40B4-BE49-F238E27FC236}">
                <a16:creationId xmlns:a16="http://schemas.microsoft.com/office/drawing/2014/main" id="{3EBBE795-610F-762F-A503-935B40BEA630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1310768"/>
              <a:gd name="adj3" fmla="val 5619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3" name="Immagine 2" descr="Immagine che contiene persona, aria aperta, erba, gioco atletico&#10;&#10;Descrizione generata automaticamente">
            <a:extLst>
              <a:ext uri="{FF2B5EF4-FFF2-40B4-BE49-F238E27FC236}">
                <a16:creationId xmlns:a16="http://schemas.microsoft.com/office/drawing/2014/main" id="{8696CF37-71EE-C213-DF86-289DA762C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91" y="319547"/>
            <a:ext cx="1963547" cy="2319710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B8ADE1D2-464F-C943-E9A3-44D9737D729E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Freccia giù 3">
            <a:extLst>
              <a:ext uri="{FF2B5EF4-FFF2-40B4-BE49-F238E27FC236}">
                <a16:creationId xmlns:a16="http://schemas.microsoft.com/office/drawing/2014/main" id="{C618E7B2-F3F1-C2C1-E365-B37D524EA45C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DDDD4F5-984F-5994-5293-A8153D578CCB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442C7F-5D1E-D948-1AE6-83FF6BE29A71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192525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2C81FC-0A65-FDEC-3412-33FE32CEC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olo 1">
            <a:extLst>
              <a:ext uri="{FF2B5EF4-FFF2-40B4-BE49-F238E27FC236}">
                <a16:creationId xmlns:a16="http://schemas.microsoft.com/office/drawing/2014/main" id="{44FA338B-9DC1-08A9-CD68-B05515982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SIMONE PANADA - 2003</a:t>
            </a:r>
          </a:p>
        </p:txBody>
      </p:sp>
      <p:pic>
        <p:nvPicPr>
          <p:cNvPr id="3" name="Immagine 2" descr="Immagine che contiene persona, aria aperta, erba, gioco atletico&#10;&#10;Descrizione generata automaticamente">
            <a:extLst>
              <a:ext uri="{FF2B5EF4-FFF2-40B4-BE49-F238E27FC236}">
                <a16:creationId xmlns:a16="http://schemas.microsoft.com/office/drawing/2014/main" id="{8FEEB5C2-0CC5-16BD-1123-83B6F2B15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91" y="319547"/>
            <a:ext cx="1963547" cy="231971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A05F34D-D4EB-76DC-EF93-84FB99A3BFD2}"/>
              </a:ext>
            </a:extLst>
          </p:cNvPr>
          <p:cNvSpPr txBox="1"/>
          <p:nvPr/>
        </p:nvSpPr>
        <p:spPr>
          <a:xfrm>
            <a:off x="158042" y="2855763"/>
            <a:ext cx="2963530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77,5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178,6 CM</a:t>
            </a:r>
          </a:p>
          <a:p>
            <a:r>
              <a:rPr lang="it-IT" dirty="0"/>
              <a:t>SQUAT		180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165 KG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07ACDDC-822B-ABD5-957F-C9680FCAE171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10.360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97FEE814-007D-57BF-28DD-BF68FA48EF75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0E78E5E4-28DC-5145-757B-E6D549BC5EA0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112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79DB41F-939F-DEB8-4350-95D46F9B8CE0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2037D522-32EB-A748-CCA7-703C34DD5303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30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D0A67AB8-0D77-94CC-EBB9-026B6DCAEAF5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6AA8DF4D-A32E-2066-1666-45E194DF8B36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1332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3BB0798E-CB42-64EA-FB53-C71685DAF159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40E343D5-079C-B6F4-54F4-CD09609E97E3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428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427C1332-4333-7239-2576-10DFE6431790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24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CFEAC7B-D6BB-9E01-D399-4CDDD973C9C9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DD871C69-51E7-F37A-A397-F62D60E73482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D757AAD-70FF-1859-0CA7-77DF970BEE0B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C9CCA803-C1FA-4D50-D609-7E18E70BE457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117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9B2752B-28C8-20A8-7DF4-B169D67B9A62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506C852A-2394-F65C-C129-C7BE67394500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120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0BF2B17C-9238-F4AE-CA47-589B8771147D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58A4E8FF-AB0C-08C5-9E59-9E3799F16B8B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452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5D941476-C229-68A9-BBBB-C8E4C45F44FC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C311241A-29E0-ADBC-5726-E3B3F7439277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10128C7-2009-0187-88F1-9E0E9F87FD7A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E90D1BAC-F50D-8373-859B-76B61B891345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1AB356AD-8AE0-D87A-0FAE-D9093BFAD2B6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1833910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7A829EE3-8613-FD5D-6E74-882A334135C8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DX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0</a:t>
            </a:r>
          </a:p>
          <a:p>
            <a:r>
              <a:rPr lang="it-IT" dirty="0"/>
              <a:t>ASSIST		4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11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2CA046C2-0154-4F2F-83EF-4C921A1F2107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E4F3F7AF-F772-EEC6-91AE-4BA85DCBF19F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41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E863D7CA-5278-0533-7FBE-A92876DC6D4D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44 Presenze</a:t>
            </a:r>
          </a:p>
          <a:p>
            <a:pPr algn="ctr"/>
            <a:r>
              <a:rPr lang="it-IT" sz="1600" dirty="0"/>
              <a:t>3.677’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D9C549B3-ADC6-5F48-5C64-2DFA20D02FB0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8C6602DA-F894-3988-2638-1C58ECDC9296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447556"/>
              <a:gd name="adj3" fmla="val 6111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890953C1-3725-F5CE-1621-D80526632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EMMANUEL GYABUAA - 2001</a:t>
            </a: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8B455056-1DC4-433D-6ABB-84431B0D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78" y="196562"/>
            <a:ext cx="1879600" cy="2546128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8993C054-1DD6-54C7-63A0-278800CC19E4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Freccia giù 3">
            <a:extLst>
              <a:ext uri="{FF2B5EF4-FFF2-40B4-BE49-F238E27FC236}">
                <a16:creationId xmlns:a16="http://schemas.microsoft.com/office/drawing/2014/main" id="{434EA4FB-1789-323B-B2B9-F5B2AF9F75AB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EBA805F6-CF80-7B68-1A03-FEE1F6A48E73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2DBDBAA2-FFDC-D042-351E-AD7659E40B8A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228249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1F544-6332-0A6C-7F41-817834FF8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olo 1">
            <a:extLst>
              <a:ext uri="{FF2B5EF4-FFF2-40B4-BE49-F238E27FC236}">
                <a16:creationId xmlns:a16="http://schemas.microsoft.com/office/drawing/2014/main" id="{67BF7B99-5A4E-DB81-11DF-CB4A7AF0E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EMMANUEL GYABUAA - 2001</a:t>
            </a:r>
          </a:p>
        </p:txBody>
      </p:sp>
      <p:pic>
        <p:nvPicPr>
          <p:cNvPr id="3" name="Immagine 2" descr="Immagine che contiene persona, gioco atletico, sport, aria aperta&#10;&#10;Descrizione generata automaticamente">
            <a:extLst>
              <a:ext uri="{FF2B5EF4-FFF2-40B4-BE49-F238E27FC236}">
                <a16:creationId xmlns:a16="http://schemas.microsoft.com/office/drawing/2014/main" id="{74F446DF-A225-0E5B-2917-ACC6B8350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78" y="196562"/>
            <a:ext cx="1879600" cy="2546128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C3712AA-4522-B53B-40E4-9EF4AA86FBE5}"/>
              </a:ext>
            </a:extLst>
          </p:cNvPr>
          <p:cNvSpPr txBox="1"/>
          <p:nvPr/>
        </p:nvSpPr>
        <p:spPr>
          <a:xfrm>
            <a:off x="158042" y="2855763"/>
            <a:ext cx="2826457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84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175 CM</a:t>
            </a:r>
          </a:p>
          <a:p>
            <a:r>
              <a:rPr lang="it-IT" dirty="0"/>
              <a:t>SQUAT		165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160 KG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43958971-2F49-492F-D80F-A7CBB0D4167E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9922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8D38BF31-A1FD-D3F2-7C04-3257AB2B4BA0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152C7A78-DC92-37E9-1883-C5B06A4EB840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106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165CA3B-DBDD-83A5-F402-B6B1CF1B6EC4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84D9F674-3553-456C-DB4F-23735EC8BBDB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31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33C983E-9E78-5EC7-6B57-3AB65E115ED3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C04B7E19-99B0-9D27-A5C4-57F25F3993F0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1461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D3D7DC1-B3CD-2A99-1EFE-DEB92FFDBA9B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3922116F-7217-E0B9-9558-EAEC9EAE94E1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608</a:t>
            </a:r>
          </a:p>
        </p:txBody>
      </p:sp>
      <p:sp>
        <p:nvSpPr>
          <p:cNvPr id="17" name="Rettangolo 16">
            <a:extLst>
              <a:ext uri="{FF2B5EF4-FFF2-40B4-BE49-F238E27FC236}">
                <a16:creationId xmlns:a16="http://schemas.microsoft.com/office/drawing/2014/main" id="{D8A1CE22-11A0-2AA7-8839-A6F86C0E4631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45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551C5C45-B73E-1271-71CE-22F01C02D3DD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20D85E60-BDBE-3AF5-D247-28A2C83093FF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6283927-C469-2D03-626B-BCD8AA2C7196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1305B0C4-B36A-80AB-86E6-FAF8158C8880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195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E130054-1ABF-EF96-212F-83EDC3A82E33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31D190BD-68EF-1147-5F13-9B0453F8D603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158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171711E9-28F5-DB91-B6E8-0B0AA139D460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529469CD-3C80-1161-CA1D-CECD8D2B84A7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653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494EAE9D-7F93-F5CC-6B61-C4BCD5D3530B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4380AFC6-8359-1D22-4691-4CBE313ACA14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2DC5D6B0-9E06-F59C-C8C6-835363117735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991B4ED9-B51A-6D07-2151-34F01F82600E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33,8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10D3FED3-BF8F-4331-E4DE-2ACAE86ACFA3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1922937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898EF-F891-DCBF-902C-FD9600AF1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A0929EA-BFCC-647B-CF8A-F7550D16D8CC}"/>
              </a:ext>
            </a:extLst>
          </p:cNvPr>
          <p:cNvSpPr txBox="1"/>
          <p:nvPr/>
        </p:nvSpPr>
        <p:spPr>
          <a:xfrm>
            <a:off x="158043" y="2855763"/>
            <a:ext cx="2551430" cy="2031325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SCHEDA TECNICA</a:t>
            </a:r>
          </a:p>
          <a:p>
            <a:endParaRPr lang="it-IT" dirty="0"/>
          </a:p>
          <a:p>
            <a:r>
              <a:rPr lang="it-IT" dirty="0"/>
              <a:t>PIEDE		SX</a:t>
            </a:r>
          </a:p>
          <a:p>
            <a:r>
              <a:rPr lang="it-IT" dirty="0">
                <a:solidFill>
                  <a:srgbClr val="0170BB"/>
                </a:solidFill>
              </a:rPr>
              <a:t>GOL FATTI	3</a:t>
            </a:r>
          </a:p>
          <a:p>
            <a:r>
              <a:rPr lang="it-IT" dirty="0"/>
              <a:t>ASSIST		12</a:t>
            </a:r>
          </a:p>
          <a:p>
            <a:r>
              <a:rPr lang="it-IT" dirty="0">
                <a:solidFill>
                  <a:srgbClr val="006BA6"/>
                </a:solidFill>
              </a:rPr>
              <a:t>AMMONIZIONI	3</a:t>
            </a:r>
          </a:p>
          <a:p>
            <a:r>
              <a:rPr lang="it-IT" dirty="0"/>
              <a:t>ESPULSIONI	0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AF81BD0D-2C9B-8EAA-B5FA-8E59916E1875}"/>
              </a:ext>
            </a:extLst>
          </p:cNvPr>
          <p:cNvSpPr>
            <a:spLocks noChangeAspect="1"/>
          </p:cNvSpPr>
          <p:nvPr/>
        </p:nvSpPr>
        <p:spPr>
          <a:xfrm>
            <a:off x="823825" y="5062250"/>
            <a:ext cx="1172943" cy="1172523"/>
          </a:xfrm>
          <a:prstGeom prst="ellipse">
            <a:avLst/>
          </a:prstGeom>
          <a:solidFill>
            <a:srgbClr val="EEEEEE"/>
          </a:solidFill>
          <a:ln w="57150">
            <a:solidFill>
              <a:srgbClr val="0170B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A1292E10-516E-59DD-3F2A-94FABA769206}"/>
              </a:ext>
            </a:extLst>
          </p:cNvPr>
          <p:cNvSpPr txBox="1"/>
          <p:nvPr/>
        </p:nvSpPr>
        <p:spPr>
          <a:xfrm>
            <a:off x="691839" y="5172915"/>
            <a:ext cx="1436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/>
              <a:t>38</a:t>
            </a:r>
            <a:endParaRPr lang="it-IT" sz="3600" dirty="0"/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29961781-FA1F-7342-76E0-4D0E01F12793}"/>
              </a:ext>
            </a:extLst>
          </p:cNvPr>
          <p:cNvSpPr txBox="1"/>
          <p:nvPr/>
        </p:nvSpPr>
        <p:spPr>
          <a:xfrm>
            <a:off x="158043" y="6273225"/>
            <a:ext cx="25045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/>
              <a:t>42 Presenze</a:t>
            </a:r>
          </a:p>
          <a:p>
            <a:pPr algn="ctr"/>
            <a:r>
              <a:rPr lang="it-IT" sz="1600" dirty="0"/>
              <a:t>3.447’ minuti giocati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B4078C24-B4C9-90C9-25C8-6300AFE8E15E}"/>
              </a:ext>
            </a:extLst>
          </p:cNvPr>
          <p:cNvSpPr txBox="1"/>
          <p:nvPr/>
        </p:nvSpPr>
        <p:spPr>
          <a:xfrm>
            <a:off x="646313" y="5665357"/>
            <a:ext cx="152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Titolare</a:t>
            </a:r>
          </a:p>
        </p:txBody>
      </p:sp>
      <p:sp>
        <p:nvSpPr>
          <p:cNvPr id="40" name="Arco a tutto sesto 39">
            <a:extLst>
              <a:ext uri="{FF2B5EF4-FFF2-40B4-BE49-F238E27FC236}">
                <a16:creationId xmlns:a16="http://schemas.microsoft.com/office/drawing/2014/main" id="{2A0E530B-0FE4-1BB6-AF5C-F8736175E9A8}"/>
              </a:ext>
            </a:extLst>
          </p:cNvPr>
          <p:cNvSpPr>
            <a:spLocks noChangeAspect="1"/>
          </p:cNvSpPr>
          <p:nvPr/>
        </p:nvSpPr>
        <p:spPr>
          <a:xfrm rot="12391772">
            <a:off x="780293" y="5035357"/>
            <a:ext cx="1260000" cy="1260000"/>
          </a:xfrm>
          <a:prstGeom prst="blockArc">
            <a:avLst>
              <a:gd name="adj1" fmla="val 3571434"/>
              <a:gd name="adj2" fmla="val 21016770"/>
              <a:gd name="adj3" fmla="val 7132"/>
            </a:avLst>
          </a:pr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F9990D2B-B73E-9385-C426-051F76CA7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LORENZO BERNASCONI - 2003</a:t>
            </a:r>
          </a:p>
        </p:txBody>
      </p:sp>
      <p:pic>
        <p:nvPicPr>
          <p:cNvPr id="5" name="Immagine 4" descr="Immagine che contiene persona, sport, calcio, calcio/football americano&#10;&#10;Descrizione generata automaticamente">
            <a:extLst>
              <a:ext uri="{FF2B5EF4-FFF2-40B4-BE49-F238E27FC236}">
                <a16:creationId xmlns:a16="http://schemas.microsoft.com/office/drawing/2014/main" id="{E7199F3D-03B4-A4A7-193A-48EA83AE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94" y="150939"/>
            <a:ext cx="1908611" cy="2550935"/>
          </a:xfrm>
          <a:prstGeom prst="rect">
            <a:avLst/>
          </a:prstGeom>
        </p:spPr>
      </p:pic>
      <p:sp>
        <p:nvSpPr>
          <p:cNvPr id="2" name="Freccia giù 1">
            <a:extLst>
              <a:ext uri="{FF2B5EF4-FFF2-40B4-BE49-F238E27FC236}">
                <a16:creationId xmlns:a16="http://schemas.microsoft.com/office/drawing/2014/main" id="{08EFF89F-BCD7-BB66-2735-9FEE4EC7813F}"/>
              </a:ext>
            </a:extLst>
          </p:cNvPr>
          <p:cNvSpPr/>
          <p:nvPr/>
        </p:nvSpPr>
        <p:spPr>
          <a:xfrm>
            <a:off x="9372600" y="1416007"/>
            <a:ext cx="673100" cy="863600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Freccia giù 2">
            <a:extLst>
              <a:ext uri="{FF2B5EF4-FFF2-40B4-BE49-F238E27FC236}">
                <a16:creationId xmlns:a16="http://schemas.microsoft.com/office/drawing/2014/main" id="{02A25252-25D6-8FFD-7456-A7BFDB39ED75}"/>
              </a:ext>
            </a:extLst>
          </p:cNvPr>
          <p:cNvSpPr/>
          <p:nvPr/>
        </p:nvSpPr>
        <p:spPr>
          <a:xfrm rot="10800000">
            <a:off x="4758970" y="1451606"/>
            <a:ext cx="673100" cy="863600"/>
          </a:xfrm>
          <a:prstGeom prst="down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74EFD05-C0D8-B85E-F3EE-9A667D01392F}"/>
              </a:ext>
            </a:extLst>
          </p:cNvPr>
          <p:cNvSpPr txBox="1"/>
          <p:nvPr/>
        </p:nvSpPr>
        <p:spPr>
          <a:xfrm>
            <a:off x="3079042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FORZA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79B7338-15E4-6C0E-72EE-B0B37EF9FF51}"/>
              </a:ext>
            </a:extLst>
          </p:cNvPr>
          <p:cNvSpPr txBox="1"/>
          <p:nvPr/>
        </p:nvSpPr>
        <p:spPr>
          <a:xfrm>
            <a:off x="7692671" y="2547068"/>
            <a:ext cx="4032957" cy="369332"/>
          </a:xfrm>
          <a:prstGeom prst="rect">
            <a:avLst/>
          </a:prstGeom>
          <a:solidFill>
            <a:srgbClr val="C9DDEB"/>
          </a:solidFill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PUNTI DI MIGLIORAMENTO</a:t>
            </a:r>
          </a:p>
        </p:txBody>
      </p:sp>
    </p:spTree>
    <p:extLst>
      <p:ext uri="{BB962C8B-B14F-4D97-AF65-F5344CB8AC3E}">
        <p14:creationId xmlns:p14="http://schemas.microsoft.com/office/powerpoint/2010/main" val="239582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898EF-F891-DCBF-902C-FD9600AF1E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6A0929EA-BFCC-647B-CF8A-F7550D16D8CC}"/>
              </a:ext>
            </a:extLst>
          </p:cNvPr>
          <p:cNvSpPr txBox="1"/>
          <p:nvPr/>
        </p:nvSpPr>
        <p:spPr>
          <a:xfrm>
            <a:off x="158042" y="2855763"/>
            <a:ext cx="2826457" cy="1477328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it-IT" dirty="0"/>
          </a:p>
          <a:p>
            <a:r>
              <a:rPr lang="it-IT" dirty="0"/>
              <a:t>PESO		73,7 KG</a:t>
            </a:r>
          </a:p>
          <a:p>
            <a:r>
              <a:rPr lang="it-IT" dirty="0">
                <a:solidFill>
                  <a:srgbClr val="0170BB"/>
                </a:solidFill>
              </a:rPr>
              <a:t>ALTEZZA		190 CM</a:t>
            </a:r>
          </a:p>
          <a:p>
            <a:r>
              <a:rPr lang="it-IT" dirty="0"/>
              <a:t>SQUAT		140 KG</a:t>
            </a:r>
          </a:p>
          <a:p>
            <a:r>
              <a:rPr lang="it-IT" dirty="0">
                <a:solidFill>
                  <a:srgbClr val="006BA6"/>
                </a:solidFill>
              </a:rPr>
              <a:t>HIP THRUST	167 KG</a:t>
            </a:r>
          </a:p>
        </p:txBody>
      </p:sp>
      <p:sp>
        <p:nvSpPr>
          <p:cNvPr id="41" name="Titolo 1">
            <a:extLst>
              <a:ext uri="{FF2B5EF4-FFF2-40B4-BE49-F238E27FC236}">
                <a16:creationId xmlns:a16="http://schemas.microsoft.com/office/drawing/2014/main" id="{F9990D2B-B73E-9385-C426-051F76CA7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1141" y="254605"/>
            <a:ext cx="8244840" cy="965139"/>
          </a:xfrm>
        </p:spPr>
        <p:txBody>
          <a:bodyPr>
            <a:normAutofit/>
          </a:bodyPr>
          <a:lstStyle/>
          <a:p>
            <a:r>
              <a:rPr lang="it-IT" dirty="0"/>
              <a:t>LORENZO BERNASCONI - 2003</a:t>
            </a:r>
          </a:p>
        </p:txBody>
      </p:sp>
      <p:pic>
        <p:nvPicPr>
          <p:cNvPr id="5" name="Immagine 4" descr="Immagine che contiene persona, sport, calcio, calcio/football americano&#10;&#10;Descrizione generata automaticamente">
            <a:extLst>
              <a:ext uri="{FF2B5EF4-FFF2-40B4-BE49-F238E27FC236}">
                <a16:creationId xmlns:a16="http://schemas.microsoft.com/office/drawing/2014/main" id="{E7199F3D-03B4-A4A7-193A-48EA83AE9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94" y="150939"/>
            <a:ext cx="1908611" cy="2550935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78D02CB4-045C-8936-AAB4-53171E56771F}"/>
              </a:ext>
            </a:extLst>
          </p:cNvPr>
          <p:cNvSpPr/>
          <p:nvPr/>
        </p:nvSpPr>
        <p:spPr>
          <a:xfrm>
            <a:off x="4185502" y="175031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10576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A296428-340A-C2BF-5348-4FDA128BC03E}"/>
              </a:ext>
            </a:extLst>
          </p:cNvPr>
          <p:cNvSpPr txBox="1"/>
          <p:nvPr/>
        </p:nvSpPr>
        <p:spPr>
          <a:xfrm>
            <a:off x="4185502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</a:t>
            </a:r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F822A406-1508-9FE3-6F81-732E934F6A26}"/>
              </a:ext>
            </a:extLst>
          </p:cNvPr>
          <p:cNvSpPr/>
          <p:nvPr/>
        </p:nvSpPr>
        <p:spPr>
          <a:xfrm>
            <a:off x="4185502" y="2561390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111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A27B60A2-B54A-08CE-E6E9-F5F65964A6B0}"/>
              </a:ext>
            </a:extLst>
          </p:cNvPr>
          <p:cNvSpPr txBox="1"/>
          <p:nvPr/>
        </p:nvSpPr>
        <p:spPr>
          <a:xfrm>
            <a:off x="4185502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totale/min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2B0CE34F-57E8-5350-A75F-2E8F05B38BC6}"/>
              </a:ext>
            </a:extLst>
          </p:cNvPr>
          <p:cNvSpPr/>
          <p:nvPr/>
        </p:nvSpPr>
        <p:spPr>
          <a:xfrm>
            <a:off x="4185502" y="3379305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33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FED5BA-3E9A-3C75-37C1-99FA7453908A}"/>
              </a:ext>
            </a:extLst>
          </p:cNvPr>
          <p:cNvSpPr txBox="1"/>
          <p:nvPr/>
        </p:nvSpPr>
        <p:spPr>
          <a:xfrm>
            <a:off x="4185502" y="3727035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di velocità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BC91B9D4-4CF0-FF25-8698-D81663F61335}"/>
              </a:ext>
            </a:extLst>
          </p:cNvPr>
          <p:cNvSpPr/>
          <p:nvPr/>
        </p:nvSpPr>
        <p:spPr>
          <a:xfrm>
            <a:off x="4185502" y="4138471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1523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71BD5F-66A8-4738-1768-66D1B2DB1E0B}"/>
              </a:ext>
            </a:extLst>
          </p:cNvPr>
          <p:cNvSpPr txBox="1"/>
          <p:nvPr/>
        </p:nvSpPr>
        <p:spPr>
          <a:xfrm>
            <a:off x="4185502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Distanza 15-20 km/h</a:t>
            </a:r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DE9046AA-A293-7BF2-FBEA-343ED9774E0C}"/>
              </a:ext>
            </a:extLst>
          </p:cNvPr>
          <p:cNvSpPr/>
          <p:nvPr/>
        </p:nvSpPr>
        <p:spPr>
          <a:xfrm>
            <a:off x="4185502" y="4891386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907</a:t>
            </a:r>
          </a:p>
        </p:txBody>
      </p:sp>
      <p:sp>
        <p:nvSpPr>
          <p:cNvPr id="31" name="Rettangolo 30">
            <a:extLst>
              <a:ext uri="{FF2B5EF4-FFF2-40B4-BE49-F238E27FC236}">
                <a16:creationId xmlns:a16="http://schemas.microsoft.com/office/drawing/2014/main" id="{970F140C-BD9F-6B09-95AE-66B3FB00EAA8}"/>
              </a:ext>
            </a:extLst>
          </p:cNvPr>
          <p:cNvSpPr/>
          <p:nvPr/>
        </p:nvSpPr>
        <p:spPr>
          <a:xfrm>
            <a:off x="7326947" y="175031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172</a:t>
            </a:r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6606D8B8-6794-6474-ED6C-545A911FC605}"/>
              </a:ext>
            </a:extLst>
          </p:cNvPr>
          <p:cNvSpPr txBox="1"/>
          <p:nvPr/>
        </p:nvSpPr>
        <p:spPr>
          <a:xfrm>
            <a:off x="7326947" y="209804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27,5 km/h </a:t>
            </a:r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5F364B41-7575-0972-B9FE-04CECAE72DFA}"/>
              </a:ext>
            </a:extLst>
          </p:cNvPr>
          <p:cNvSpPr/>
          <p:nvPr/>
        </p:nvSpPr>
        <p:spPr>
          <a:xfrm>
            <a:off x="7326947" y="2561390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13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E8D5A093-7CC3-DCF2-CCBA-A78E1F2C156D}"/>
              </a:ext>
            </a:extLst>
          </p:cNvPr>
          <p:cNvSpPr txBox="1"/>
          <p:nvPr/>
        </p:nvSpPr>
        <p:spPr>
          <a:xfrm>
            <a:off x="7326947" y="2909120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N</a:t>
            </a:r>
            <a:r>
              <a:rPr lang="it-IT" sz="1400" dirty="0"/>
              <a:t> &gt; 27,5 km/h</a:t>
            </a:r>
          </a:p>
        </p:txBody>
      </p:sp>
      <p:sp>
        <p:nvSpPr>
          <p:cNvPr id="37" name="Rettangolo 36">
            <a:extLst>
              <a:ext uri="{FF2B5EF4-FFF2-40B4-BE49-F238E27FC236}">
                <a16:creationId xmlns:a16="http://schemas.microsoft.com/office/drawing/2014/main" id="{7E5D3269-DF53-52B8-9065-576744091E46}"/>
              </a:ext>
            </a:extLst>
          </p:cNvPr>
          <p:cNvSpPr/>
          <p:nvPr/>
        </p:nvSpPr>
        <p:spPr>
          <a:xfrm>
            <a:off x="7326947" y="3378037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194</a:t>
            </a:r>
          </a:p>
        </p:txBody>
      </p: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7FF5E785-939D-EC99-1432-2314A4B5E481}"/>
              </a:ext>
            </a:extLst>
          </p:cNvPr>
          <p:cNvSpPr txBox="1"/>
          <p:nvPr/>
        </p:nvSpPr>
        <p:spPr>
          <a:xfrm>
            <a:off x="7326947" y="3725767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Acc_(&gt;3ms) </a:t>
            </a:r>
          </a:p>
        </p:txBody>
      </p:sp>
      <p:sp>
        <p:nvSpPr>
          <p:cNvPr id="40" name="Rettangolo 39">
            <a:extLst>
              <a:ext uri="{FF2B5EF4-FFF2-40B4-BE49-F238E27FC236}">
                <a16:creationId xmlns:a16="http://schemas.microsoft.com/office/drawing/2014/main" id="{EF3930EE-337C-903F-1FC0-44C589D0DDF8}"/>
              </a:ext>
            </a:extLst>
          </p:cNvPr>
          <p:cNvSpPr/>
          <p:nvPr/>
        </p:nvSpPr>
        <p:spPr>
          <a:xfrm>
            <a:off x="7326947" y="4138471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151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96D3A38F-92CA-24B8-11AB-A15F703ACB36}"/>
              </a:ext>
            </a:extLst>
          </p:cNvPr>
          <p:cNvSpPr txBox="1"/>
          <p:nvPr/>
        </p:nvSpPr>
        <p:spPr>
          <a:xfrm>
            <a:off x="7326947" y="4486201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Dec</a:t>
            </a:r>
            <a:r>
              <a:rPr lang="it-IT" sz="1400" dirty="0"/>
              <a:t>_(&lt;3ms)</a:t>
            </a: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CDC52B9A-B3AC-5248-7DA3-71D913382554}"/>
              </a:ext>
            </a:extLst>
          </p:cNvPr>
          <p:cNvSpPr/>
          <p:nvPr/>
        </p:nvSpPr>
        <p:spPr>
          <a:xfrm>
            <a:off x="7326947" y="4891386"/>
            <a:ext cx="2158741" cy="34773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1079</a:t>
            </a:r>
          </a:p>
        </p:txBody>
      </p:sp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318173E4-44B6-8301-6119-AF2135272BB3}"/>
              </a:ext>
            </a:extLst>
          </p:cNvPr>
          <p:cNvSpPr txBox="1"/>
          <p:nvPr/>
        </p:nvSpPr>
        <p:spPr>
          <a:xfrm>
            <a:off x="7326947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Dist</a:t>
            </a:r>
            <a:r>
              <a:rPr lang="it-IT" sz="1400" dirty="0"/>
              <a:t> &gt; 20km/h</a:t>
            </a:r>
          </a:p>
        </p:txBody>
      </p:sp>
      <p:sp>
        <p:nvSpPr>
          <p:cNvPr id="48" name="CasellaDiTesto 47">
            <a:extLst>
              <a:ext uri="{FF2B5EF4-FFF2-40B4-BE49-F238E27FC236}">
                <a16:creationId xmlns:a16="http://schemas.microsoft.com/office/drawing/2014/main" id="{83E62AFE-E2F4-D411-AF28-701C4ED987A0}"/>
              </a:ext>
            </a:extLst>
          </p:cNvPr>
          <p:cNvSpPr txBox="1"/>
          <p:nvPr/>
        </p:nvSpPr>
        <p:spPr>
          <a:xfrm>
            <a:off x="4185501" y="5239116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/>
              <a:t>DTot</a:t>
            </a:r>
            <a:r>
              <a:rPr lang="it-IT" sz="1400" dirty="0"/>
              <a:t>&gt;20&lt;27,5 km/h</a:t>
            </a:r>
          </a:p>
        </p:txBody>
      </p: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4050B702-1B7A-E6E7-A9BD-172DA1F80C3B}"/>
              </a:ext>
            </a:extLst>
          </p:cNvPr>
          <p:cNvSpPr txBox="1"/>
          <p:nvPr/>
        </p:nvSpPr>
        <p:spPr>
          <a:xfrm>
            <a:off x="5697846" y="6425195"/>
            <a:ext cx="2551430" cy="276999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1200" i="1" dirty="0">
                <a:solidFill>
                  <a:srgbClr val="006BA6"/>
                </a:solidFill>
              </a:rPr>
              <a:t>Dati sulla media di 90’</a:t>
            </a:r>
          </a:p>
        </p:txBody>
      </p:sp>
      <p:sp>
        <p:nvSpPr>
          <p:cNvPr id="53" name="Rettangolo 52">
            <a:extLst>
              <a:ext uri="{FF2B5EF4-FFF2-40B4-BE49-F238E27FC236}">
                <a16:creationId xmlns:a16="http://schemas.microsoft.com/office/drawing/2014/main" id="{B43ADA7C-FB13-45E8-1C56-708B21F95C28}"/>
              </a:ext>
            </a:extLst>
          </p:cNvPr>
          <p:cNvSpPr/>
          <p:nvPr/>
        </p:nvSpPr>
        <p:spPr>
          <a:xfrm>
            <a:off x="456037" y="4792249"/>
            <a:ext cx="2158741" cy="347730"/>
          </a:xfrm>
          <a:prstGeom prst="rect">
            <a:avLst/>
          </a:prstGeom>
          <a:solidFill>
            <a:srgbClr val="006BA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36,4</a:t>
            </a:r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B966A239-8C5D-9084-DB7F-59374DA29259}"/>
              </a:ext>
            </a:extLst>
          </p:cNvPr>
          <p:cNvSpPr txBox="1"/>
          <p:nvPr/>
        </p:nvSpPr>
        <p:spPr>
          <a:xfrm>
            <a:off x="456037" y="5139979"/>
            <a:ext cx="2158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/>
              <a:t>Picco max di velocità</a:t>
            </a:r>
          </a:p>
        </p:txBody>
      </p:sp>
    </p:spTree>
    <p:extLst>
      <p:ext uri="{BB962C8B-B14F-4D97-AF65-F5344CB8AC3E}">
        <p14:creationId xmlns:p14="http://schemas.microsoft.com/office/powerpoint/2010/main" val="3711558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2359</TotalTime>
  <Words>1035</Words>
  <Application>Microsoft Macintosh PowerPoint</Application>
  <PresentationFormat>Widescreen</PresentationFormat>
  <Paragraphs>351</Paragraphs>
  <Slides>17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Tema di Office</vt:lpstr>
      <vt:lpstr>Presentazione standard di PowerPoint</vt:lpstr>
      <vt:lpstr>TOMMASO DEL LUNGO - 2003</vt:lpstr>
      <vt:lpstr>TOMMASO DEL LUNGO - 2003</vt:lpstr>
      <vt:lpstr>SIMONE PANADA - 2003</vt:lpstr>
      <vt:lpstr>SIMONE PANADA - 2003</vt:lpstr>
      <vt:lpstr>EMMANUEL GYABUAA - 2001</vt:lpstr>
      <vt:lpstr>EMMANUEL GYABUAA - 2001</vt:lpstr>
      <vt:lpstr>LORENZO BERNASCONI - 2003</vt:lpstr>
      <vt:lpstr>LORENZO BERNASCONI - 2003</vt:lpstr>
      <vt:lpstr>DOMINIC VAVASSORI - 2005</vt:lpstr>
      <vt:lpstr>DOMINIC VAVASSORI - 2005</vt:lpstr>
      <vt:lpstr>TOMMASO DE NIPOTI - 2003</vt:lpstr>
      <vt:lpstr>TOMMASO DE NIPOTI - 2003</vt:lpstr>
      <vt:lpstr>FEDERICO CASSA - 2006</vt:lpstr>
      <vt:lpstr>FEDERICO CASSA - 2006</vt:lpstr>
      <vt:lpstr>ALBERT NAVARRO - 2007</vt:lpstr>
      <vt:lpstr>ALBERT NAVARRO - 2007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Mara Cavallin</dc:creator>
  <cp:lastModifiedBy>Mara Cavallin</cp:lastModifiedBy>
  <cp:revision>52</cp:revision>
  <cp:lastPrinted>2024-06-17T19:19:15Z</cp:lastPrinted>
  <dcterms:created xsi:type="dcterms:W3CDTF">2024-06-12T13:44:07Z</dcterms:created>
  <dcterms:modified xsi:type="dcterms:W3CDTF">2025-06-06T13:38:53Z</dcterms:modified>
</cp:coreProperties>
</file>

<file path=docProps/thumbnail.jpeg>
</file>